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82" r:id="rId5"/>
    <p:sldId id="264" r:id="rId6"/>
    <p:sldId id="283" r:id="rId7"/>
    <p:sldId id="284" r:id="rId8"/>
    <p:sldId id="256" r:id="rId9"/>
    <p:sldId id="261" r:id="rId10"/>
    <p:sldId id="263" r:id="rId11"/>
    <p:sldId id="257" r:id="rId12"/>
    <p:sldId id="262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633" autoAdjust="0"/>
  </p:normalViewPr>
  <p:slideViewPr>
    <p:cSldViewPr>
      <p:cViewPr>
        <p:scale>
          <a:sx n="90" d="100"/>
          <a:sy n="90" d="100"/>
        </p:scale>
        <p:origin x="1234" y="-2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DBB262-097B-4302-8638-FC9E2E9EEDF0}" type="doc">
      <dgm:prSet loTypeId="urn:microsoft.com/office/officeart/2005/8/layout/lProcess1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nl-NL"/>
        </a:p>
      </dgm:t>
    </dgm:pt>
    <dgm:pt modelId="{39EA21A4-AA77-41CB-A957-35371C33AB6E}">
      <dgm:prSet phldrT="[Tekst]"/>
      <dgm:spPr/>
      <dgm:t>
        <a:bodyPr/>
        <a:lstStyle/>
        <a:p>
          <a:r>
            <a:rPr lang="nl-NL" b="1" dirty="0"/>
            <a:t>Natuurlijke personen</a:t>
          </a:r>
        </a:p>
      </dgm:t>
    </dgm:pt>
    <dgm:pt modelId="{FF7AD980-8705-43B4-84BD-87F0A48269AC}" type="parTrans" cxnId="{D0BE7B9D-23B3-4DFE-834E-F3CFEF440BEF}">
      <dgm:prSet/>
      <dgm:spPr/>
      <dgm:t>
        <a:bodyPr/>
        <a:lstStyle/>
        <a:p>
          <a:endParaRPr lang="nl-NL"/>
        </a:p>
      </dgm:t>
    </dgm:pt>
    <dgm:pt modelId="{716A6C6F-30F2-4E2C-9098-A00CBA0D0AA5}" type="sibTrans" cxnId="{D0BE7B9D-23B3-4DFE-834E-F3CFEF440BEF}">
      <dgm:prSet/>
      <dgm:spPr/>
      <dgm:t>
        <a:bodyPr/>
        <a:lstStyle/>
        <a:p>
          <a:endParaRPr lang="nl-NL"/>
        </a:p>
      </dgm:t>
    </dgm:pt>
    <dgm:pt modelId="{FB077947-C1D5-485E-A4EA-D3DCD5629130}">
      <dgm:prSet phldrT="[Tekst]"/>
      <dgm:spPr/>
      <dgm:t>
        <a:bodyPr/>
        <a:lstStyle/>
        <a:p>
          <a:r>
            <a:rPr lang="nl-NL" dirty="0"/>
            <a:t>Eenmanszaak (</a:t>
          </a:r>
          <a:r>
            <a:rPr lang="nl-NL" dirty="0" err="1"/>
            <a:t>ez</a:t>
          </a:r>
          <a:r>
            <a:rPr lang="nl-NL" dirty="0"/>
            <a:t>)</a:t>
          </a:r>
        </a:p>
      </dgm:t>
    </dgm:pt>
    <dgm:pt modelId="{6E7ED214-17B6-41F9-8E0A-C05C2DC999F2}" type="parTrans" cxnId="{C3E6F269-1064-4291-94E4-2A9C970894B4}">
      <dgm:prSet/>
      <dgm:spPr/>
      <dgm:t>
        <a:bodyPr/>
        <a:lstStyle/>
        <a:p>
          <a:endParaRPr lang="nl-NL"/>
        </a:p>
      </dgm:t>
    </dgm:pt>
    <dgm:pt modelId="{2EFF1707-B65C-4AD4-8040-111686EE0E53}" type="sibTrans" cxnId="{C3E6F269-1064-4291-94E4-2A9C970894B4}">
      <dgm:prSet/>
      <dgm:spPr/>
      <dgm:t>
        <a:bodyPr/>
        <a:lstStyle/>
        <a:p>
          <a:endParaRPr lang="nl-NL"/>
        </a:p>
      </dgm:t>
    </dgm:pt>
    <dgm:pt modelId="{7B8C3D3E-6470-4AA5-959E-2704626FDFB2}">
      <dgm:prSet phldrT="[Tekst]"/>
      <dgm:spPr/>
      <dgm:t>
        <a:bodyPr/>
        <a:lstStyle/>
        <a:p>
          <a:r>
            <a:rPr lang="nl-NL" dirty="0"/>
            <a:t>Vennootschap onder firma (vof)</a:t>
          </a:r>
        </a:p>
      </dgm:t>
    </dgm:pt>
    <dgm:pt modelId="{898177BA-0EFE-493C-897E-AFDC5B498E53}" type="parTrans" cxnId="{8254F543-D902-4FBC-A9A5-C3E01E97B724}">
      <dgm:prSet/>
      <dgm:spPr/>
      <dgm:t>
        <a:bodyPr/>
        <a:lstStyle/>
        <a:p>
          <a:endParaRPr lang="nl-NL"/>
        </a:p>
      </dgm:t>
    </dgm:pt>
    <dgm:pt modelId="{40B2340E-458C-4D69-8827-7DE370688A43}" type="sibTrans" cxnId="{8254F543-D902-4FBC-A9A5-C3E01E97B724}">
      <dgm:prSet/>
      <dgm:spPr/>
      <dgm:t>
        <a:bodyPr/>
        <a:lstStyle/>
        <a:p>
          <a:endParaRPr lang="nl-NL"/>
        </a:p>
      </dgm:t>
    </dgm:pt>
    <dgm:pt modelId="{6F89275C-1250-4C1B-9D2A-0AB4C48A77FD}">
      <dgm:prSet phldrT="[Tekst]"/>
      <dgm:spPr/>
      <dgm:t>
        <a:bodyPr/>
        <a:lstStyle/>
        <a:p>
          <a:r>
            <a:rPr lang="nl-NL" b="1" dirty="0"/>
            <a:t>Rechtspersonen</a:t>
          </a:r>
        </a:p>
      </dgm:t>
    </dgm:pt>
    <dgm:pt modelId="{1865D383-81D7-42E9-87D0-E27DBCC53949}" type="parTrans" cxnId="{04034651-691D-4A98-BE2A-BD32C3078FF7}">
      <dgm:prSet/>
      <dgm:spPr/>
      <dgm:t>
        <a:bodyPr/>
        <a:lstStyle/>
        <a:p>
          <a:endParaRPr lang="nl-NL"/>
        </a:p>
      </dgm:t>
    </dgm:pt>
    <dgm:pt modelId="{141D64DB-093A-4E08-B6B4-BF438938EC29}" type="sibTrans" cxnId="{04034651-691D-4A98-BE2A-BD32C3078FF7}">
      <dgm:prSet/>
      <dgm:spPr/>
      <dgm:t>
        <a:bodyPr/>
        <a:lstStyle/>
        <a:p>
          <a:endParaRPr lang="nl-NL"/>
        </a:p>
      </dgm:t>
    </dgm:pt>
    <dgm:pt modelId="{F7F7CDC8-0A2C-4521-93C9-34F083052F93}">
      <dgm:prSet phldrT="[Tekst]"/>
      <dgm:spPr/>
      <dgm:t>
        <a:bodyPr/>
        <a:lstStyle/>
        <a:p>
          <a:r>
            <a:rPr lang="nl-NL" dirty="0"/>
            <a:t>Besloten vennootschap (bv)</a:t>
          </a:r>
        </a:p>
      </dgm:t>
    </dgm:pt>
    <dgm:pt modelId="{67E23BF0-0059-4D99-A1F8-DF815EDFB089}" type="parTrans" cxnId="{5B611744-7A3F-48F3-A9CB-2A2C544D9665}">
      <dgm:prSet/>
      <dgm:spPr/>
      <dgm:t>
        <a:bodyPr/>
        <a:lstStyle/>
        <a:p>
          <a:endParaRPr lang="nl-NL"/>
        </a:p>
      </dgm:t>
    </dgm:pt>
    <dgm:pt modelId="{01933613-4AEE-458C-AB28-681CE97A5A7C}" type="sibTrans" cxnId="{5B611744-7A3F-48F3-A9CB-2A2C544D9665}">
      <dgm:prSet/>
      <dgm:spPr/>
      <dgm:t>
        <a:bodyPr/>
        <a:lstStyle/>
        <a:p>
          <a:endParaRPr lang="nl-NL"/>
        </a:p>
      </dgm:t>
    </dgm:pt>
    <dgm:pt modelId="{5444ED40-1466-4985-B1F0-28939F15F544}">
      <dgm:prSet phldrT="[Tekst]"/>
      <dgm:spPr/>
      <dgm:t>
        <a:bodyPr/>
        <a:lstStyle/>
        <a:p>
          <a:r>
            <a:rPr lang="nl-NL" dirty="0"/>
            <a:t>Naamloze vennootschap (nv)</a:t>
          </a:r>
        </a:p>
      </dgm:t>
    </dgm:pt>
    <dgm:pt modelId="{0F7042B5-099C-4A13-8960-8F09825DB485}" type="parTrans" cxnId="{B161DEC0-86B4-4484-BB68-F72DF48AB525}">
      <dgm:prSet/>
      <dgm:spPr/>
      <dgm:t>
        <a:bodyPr/>
        <a:lstStyle/>
        <a:p>
          <a:endParaRPr lang="nl-NL"/>
        </a:p>
      </dgm:t>
    </dgm:pt>
    <dgm:pt modelId="{3C010609-33F4-4C6F-BCA2-0B94E657F0F2}" type="sibTrans" cxnId="{B161DEC0-86B4-4484-BB68-F72DF48AB525}">
      <dgm:prSet/>
      <dgm:spPr/>
      <dgm:t>
        <a:bodyPr/>
        <a:lstStyle/>
        <a:p>
          <a:endParaRPr lang="nl-NL"/>
        </a:p>
      </dgm:t>
    </dgm:pt>
    <dgm:pt modelId="{C05E3CF8-C691-415A-A36D-5406DAD0A0D5}">
      <dgm:prSet/>
      <dgm:spPr/>
      <dgm:t>
        <a:bodyPr/>
        <a:lstStyle/>
        <a:p>
          <a:r>
            <a:rPr lang="nl-NL" dirty="0"/>
            <a:t>Maatschap (mts)</a:t>
          </a:r>
        </a:p>
      </dgm:t>
    </dgm:pt>
    <dgm:pt modelId="{CE3C1D90-9A07-4842-9EE7-CABFF17816C4}" type="parTrans" cxnId="{21892E62-D74B-4F86-8E10-5CC82C1C9630}">
      <dgm:prSet/>
      <dgm:spPr/>
      <dgm:t>
        <a:bodyPr/>
        <a:lstStyle/>
        <a:p>
          <a:endParaRPr lang="nl-NL"/>
        </a:p>
      </dgm:t>
    </dgm:pt>
    <dgm:pt modelId="{98765805-B046-4B93-B1D4-45D9F933316B}" type="sibTrans" cxnId="{21892E62-D74B-4F86-8E10-5CC82C1C9630}">
      <dgm:prSet/>
      <dgm:spPr/>
      <dgm:t>
        <a:bodyPr/>
        <a:lstStyle/>
        <a:p>
          <a:endParaRPr lang="nl-NL"/>
        </a:p>
      </dgm:t>
    </dgm:pt>
    <dgm:pt modelId="{0C474DE5-DD14-4698-B187-9394B01CDEB1}">
      <dgm:prSet/>
      <dgm:spPr/>
      <dgm:t>
        <a:bodyPr/>
        <a:lstStyle/>
        <a:p>
          <a:r>
            <a:rPr lang="nl-NL" dirty="0"/>
            <a:t>Vereniging</a:t>
          </a:r>
        </a:p>
      </dgm:t>
    </dgm:pt>
    <dgm:pt modelId="{33F7AD4E-02DF-4B6A-8AED-79F881D51B80}" type="parTrans" cxnId="{2C529C00-C494-4BDE-8E3A-6A8156D63561}">
      <dgm:prSet/>
      <dgm:spPr/>
      <dgm:t>
        <a:bodyPr/>
        <a:lstStyle/>
        <a:p>
          <a:endParaRPr lang="nl-NL"/>
        </a:p>
      </dgm:t>
    </dgm:pt>
    <dgm:pt modelId="{23C50C21-567E-43E5-9910-D531E4540256}" type="sibTrans" cxnId="{2C529C00-C494-4BDE-8E3A-6A8156D63561}">
      <dgm:prSet/>
      <dgm:spPr/>
      <dgm:t>
        <a:bodyPr/>
        <a:lstStyle/>
        <a:p>
          <a:endParaRPr lang="nl-NL"/>
        </a:p>
      </dgm:t>
    </dgm:pt>
    <dgm:pt modelId="{DBC7E16E-0131-421C-902C-EDD59DE5E70E}">
      <dgm:prSet/>
      <dgm:spPr/>
      <dgm:t>
        <a:bodyPr/>
        <a:lstStyle/>
        <a:p>
          <a:r>
            <a:rPr lang="nl-NL" dirty="0"/>
            <a:t>Stichting</a:t>
          </a:r>
        </a:p>
      </dgm:t>
    </dgm:pt>
    <dgm:pt modelId="{1F59C081-F3DF-4282-ACE9-4A41E21B531B}" type="parTrans" cxnId="{3A0078BC-C354-4376-A107-36E1A2920D7B}">
      <dgm:prSet/>
      <dgm:spPr/>
      <dgm:t>
        <a:bodyPr/>
        <a:lstStyle/>
        <a:p>
          <a:endParaRPr lang="nl-NL"/>
        </a:p>
      </dgm:t>
    </dgm:pt>
    <dgm:pt modelId="{AB13A570-B738-4305-A0B8-3D865C492993}" type="sibTrans" cxnId="{3A0078BC-C354-4376-A107-36E1A2920D7B}">
      <dgm:prSet/>
      <dgm:spPr/>
      <dgm:t>
        <a:bodyPr/>
        <a:lstStyle/>
        <a:p>
          <a:endParaRPr lang="nl-NL"/>
        </a:p>
      </dgm:t>
    </dgm:pt>
    <dgm:pt modelId="{123F9CEA-C57A-4358-AE80-5089CC3463D4}">
      <dgm:prSet/>
      <dgm:spPr/>
      <dgm:t>
        <a:bodyPr/>
        <a:lstStyle/>
        <a:p>
          <a:r>
            <a:rPr lang="nl-NL" dirty="0"/>
            <a:t>Coöperatie</a:t>
          </a:r>
        </a:p>
      </dgm:t>
    </dgm:pt>
    <dgm:pt modelId="{18E956A8-A7E5-4E4F-A7F6-0F2C10456819}" type="parTrans" cxnId="{DCFB62E1-2F92-4312-AEE2-C0D30E7C3E63}">
      <dgm:prSet/>
      <dgm:spPr/>
      <dgm:t>
        <a:bodyPr/>
        <a:lstStyle/>
        <a:p>
          <a:endParaRPr lang="nl-NL"/>
        </a:p>
      </dgm:t>
    </dgm:pt>
    <dgm:pt modelId="{6D214705-4C78-4448-AA8C-43D24DDE5AD8}" type="sibTrans" cxnId="{DCFB62E1-2F92-4312-AEE2-C0D30E7C3E63}">
      <dgm:prSet/>
      <dgm:spPr/>
      <dgm:t>
        <a:bodyPr/>
        <a:lstStyle/>
        <a:p>
          <a:endParaRPr lang="nl-NL"/>
        </a:p>
      </dgm:t>
    </dgm:pt>
    <dgm:pt modelId="{19B70D91-C560-4A7E-A1E1-8377C3FF47FD}" type="pres">
      <dgm:prSet presAssocID="{21DBB262-097B-4302-8638-FC9E2E9EEDF0}" presName="Name0" presStyleCnt="0">
        <dgm:presLayoutVars>
          <dgm:dir/>
          <dgm:animLvl val="lvl"/>
          <dgm:resizeHandles val="exact"/>
        </dgm:presLayoutVars>
      </dgm:prSet>
      <dgm:spPr/>
    </dgm:pt>
    <dgm:pt modelId="{1EC8388F-040D-497F-A9A6-FFD50A8A204E}" type="pres">
      <dgm:prSet presAssocID="{39EA21A4-AA77-41CB-A957-35371C33AB6E}" presName="vertFlow" presStyleCnt="0"/>
      <dgm:spPr/>
    </dgm:pt>
    <dgm:pt modelId="{3922D4D9-1657-4039-BFB9-DF93D91AC6D7}" type="pres">
      <dgm:prSet presAssocID="{39EA21A4-AA77-41CB-A957-35371C33AB6E}" presName="header" presStyleLbl="node1" presStyleIdx="0" presStyleCnt="2"/>
      <dgm:spPr/>
    </dgm:pt>
    <dgm:pt modelId="{E066A062-C02E-4FB3-A970-A8934CCD86D0}" type="pres">
      <dgm:prSet presAssocID="{6E7ED214-17B6-41F9-8E0A-C05C2DC999F2}" presName="parTrans" presStyleLbl="sibTrans2D1" presStyleIdx="0" presStyleCnt="8"/>
      <dgm:spPr/>
    </dgm:pt>
    <dgm:pt modelId="{060AA0D5-740C-4662-89C4-87CDAEC775C7}" type="pres">
      <dgm:prSet presAssocID="{FB077947-C1D5-485E-A4EA-D3DCD5629130}" presName="child" presStyleLbl="alignAccFollowNode1" presStyleIdx="0" presStyleCnt="8">
        <dgm:presLayoutVars>
          <dgm:chMax val="0"/>
          <dgm:bulletEnabled val="1"/>
        </dgm:presLayoutVars>
      </dgm:prSet>
      <dgm:spPr/>
    </dgm:pt>
    <dgm:pt modelId="{76877C56-3343-465F-81FD-124C07F6FE63}" type="pres">
      <dgm:prSet presAssocID="{2EFF1707-B65C-4AD4-8040-111686EE0E53}" presName="sibTrans" presStyleLbl="sibTrans2D1" presStyleIdx="1" presStyleCnt="8"/>
      <dgm:spPr/>
    </dgm:pt>
    <dgm:pt modelId="{BE8C7CAE-CEB0-4953-B0CC-DBCC4A7BFBAC}" type="pres">
      <dgm:prSet presAssocID="{7B8C3D3E-6470-4AA5-959E-2704626FDFB2}" presName="child" presStyleLbl="alignAccFollowNode1" presStyleIdx="1" presStyleCnt="8">
        <dgm:presLayoutVars>
          <dgm:chMax val="0"/>
          <dgm:bulletEnabled val="1"/>
        </dgm:presLayoutVars>
      </dgm:prSet>
      <dgm:spPr/>
    </dgm:pt>
    <dgm:pt modelId="{7BD28F65-B6D7-4C20-8AC5-1EFDBF7550B2}" type="pres">
      <dgm:prSet presAssocID="{40B2340E-458C-4D69-8827-7DE370688A43}" presName="sibTrans" presStyleLbl="sibTrans2D1" presStyleIdx="2" presStyleCnt="8"/>
      <dgm:spPr/>
    </dgm:pt>
    <dgm:pt modelId="{56F631B5-52CE-4E31-9978-0040A2BA49AF}" type="pres">
      <dgm:prSet presAssocID="{C05E3CF8-C691-415A-A36D-5406DAD0A0D5}" presName="child" presStyleLbl="alignAccFollowNode1" presStyleIdx="2" presStyleCnt="8">
        <dgm:presLayoutVars>
          <dgm:chMax val="0"/>
          <dgm:bulletEnabled val="1"/>
        </dgm:presLayoutVars>
      </dgm:prSet>
      <dgm:spPr/>
    </dgm:pt>
    <dgm:pt modelId="{D3FAE68C-27BA-413D-AECC-8ECC6B9FD8D9}" type="pres">
      <dgm:prSet presAssocID="{39EA21A4-AA77-41CB-A957-35371C33AB6E}" presName="hSp" presStyleCnt="0"/>
      <dgm:spPr/>
    </dgm:pt>
    <dgm:pt modelId="{11F765E1-EE93-43E3-AECA-BF8948E3DB83}" type="pres">
      <dgm:prSet presAssocID="{6F89275C-1250-4C1B-9D2A-0AB4C48A77FD}" presName="vertFlow" presStyleCnt="0"/>
      <dgm:spPr/>
    </dgm:pt>
    <dgm:pt modelId="{389E1B67-360F-4E15-BB85-5789C8139357}" type="pres">
      <dgm:prSet presAssocID="{6F89275C-1250-4C1B-9D2A-0AB4C48A77FD}" presName="header" presStyleLbl="node1" presStyleIdx="1" presStyleCnt="2"/>
      <dgm:spPr/>
    </dgm:pt>
    <dgm:pt modelId="{31DF3ECC-FC9C-4ABE-9ADF-87636EF82A60}" type="pres">
      <dgm:prSet presAssocID="{67E23BF0-0059-4D99-A1F8-DF815EDFB089}" presName="parTrans" presStyleLbl="sibTrans2D1" presStyleIdx="3" presStyleCnt="8"/>
      <dgm:spPr/>
    </dgm:pt>
    <dgm:pt modelId="{9DBAB0A3-822B-4408-864D-28DB8F1FDD84}" type="pres">
      <dgm:prSet presAssocID="{F7F7CDC8-0A2C-4521-93C9-34F083052F93}" presName="child" presStyleLbl="alignAccFollowNode1" presStyleIdx="3" presStyleCnt="8">
        <dgm:presLayoutVars>
          <dgm:chMax val="0"/>
          <dgm:bulletEnabled val="1"/>
        </dgm:presLayoutVars>
      </dgm:prSet>
      <dgm:spPr/>
    </dgm:pt>
    <dgm:pt modelId="{FCE7D316-4E1F-4680-9DC3-C0681909D7A4}" type="pres">
      <dgm:prSet presAssocID="{01933613-4AEE-458C-AB28-681CE97A5A7C}" presName="sibTrans" presStyleLbl="sibTrans2D1" presStyleIdx="4" presStyleCnt="8"/>
      <dgm:spPr/>
    </dgm:pt>
    <dgm:pt modelId="{B8066F2A-A327-460E-9B97-3C0D77C7E125}" type="pres">
      <dgm:prSet presAssocID="{5444ED40-1466-4985-B1F0-28939F15F544}" presName="child" presStyleLbl="alignAccFollowNode1" presStyleIdx="4" presStyleCnt="8">
        <dgm:presLayoutVars>
          <dgm:chMax val="0"/>
          <dgm:bulletEnabled val="1"/>
        </dgm:presLayoutVars>
      </dgm:prSet>
      <dgm:spPr/>
    </dgm:pt>
    <dgm:pt modelId="{E62D804E-AB9E-472F-85C8-81B43D7A7166}" type="pres">
      <dgm:prSet presAssocID="{3C010609-33F4-4C6F-BCA2-0B94E657F0F2}" presName="sibTrans" presStyleLbl="sibTrans2D1" presStyleIdx="5" presStyleCnt="8"/>
      <dgm:spPr/>
    </dgm:pt>
    <dgm:pt modelId="{009DF1B4-116D-42BF-8262-D135BDF5B156}" type="pres">
      <dgm:prSet presAssocID="{0C474DE5-DD14-4698-B187-9394B01CDEB1}" presName="child" presStyleLbl="alignAccFollowNode1" presStyleIdx="5" presStyleCnt="8">
        <dgm:presLayoutVars>
          <dgm:chMax val="0"/>
          <dgm:bulletEnabled val="1"/>
        </dgm:presLayoutVars>
      </dgm:prSet>
      <dgm:spPr/>
    </dgm:pt>
    <dgm:pt modelId="{2A9EA457-9DBB-4160-8B5D-4EE7639CB0E7}" type="pres">
      <dgm:prSet presAssocID="{23C50C21-567E-43E5-9910-D531E4540256}" presName="sibTrans" presStyleLbl="sibTrans2D1" presStyleIdx="6" presStyleCnt="8"/>
      <dgm:spPr/>
    </dgm:pt>
    <dgm:pt modelId="{361821B5-3262-46B5-B2DC-88CAED4E716E}" type="pres">
      <dgm:prSet presAssocID="{DBC7E16E-0131-421C-902C-EDD59DE5E70E}" presName="child" presStyleLbl="alignAccFollowNode1" presStyleIdx="6" presStyleCnt="8">
        <dgm:presLayoutVars>
          <dgm:chMax val="0"/>
          <dgm:bulletEnabled val="1"/>
        </dgm:presLayoutVars>
      </dgm:prSet>
      <dgm:spPr/>
    </dgm:pt>
    <dgm:pt modelId="{C2C3FA98-327B-4F7C-B095-1D847DFB565F}" type="pres">
      <dgm:prSet presAssocID="{AB13A570-B738-4305-A0B8-3D865C492993}" presName="sibTrans" presStyleLbl="sibTrans2D1" presStyleIdx="7" presStyleCnt="8"/>
      <dgm:spPr/>
    </dgm:pt>
    <dgm:pt modelId="{A9149AFB-70A7-4A47-8809-CF0EE100C3F7}" type="pres">
      <dgm:prSet presAssocID="{123F9CEA-C57A-4358-AE80-5089CC3463D4}" presName="child" presStyleLbl="alignAccFollowNode1" presStyleIdx="7" presStyleCnt="8">
        <dgm:presLayoutVars>
          <dgm:chMax val="0"/>
          <dgm:bulletEnabled val="1"/>
        </dgm:presLayoutVars>
      </dgm:prSet>
      <dgm:spPr/>
    </dgm:pt>
  </dgm:ptLst>
  <dgm:cxnLst>
    <dgm:cxn modelId="{2C529C00-C494-4BDE-8E3A-6A8156D63561}" srcId="{6F89275C-1250-4C1B-9D2A-0AB4C48A77FD}" destId="{0C474DE5-DD14-4698-B187-9394B01CDEB1}" srcOrd="2" destOrd="0" parTransId="{33F7AD4E-02DF-4B6A-8AED-79F881D51B80}" sibTransId="{23C50C21-567E-43E5-9910-D531E4540256}"/>
    <dgm:cxn modelId="{16CA6718-C775-4B05-8886-B9E991E902FB}" type="presOf" srcId="{3C010609-33F4-4C6F-BCA2-0B94E657F0F2}" destId="{E62D804E-AB9E-472F-85C8-81B43D7A7166}" srcOrd="0" destOrd="0" presId="urn:microsoft.com/office/officeart/2005/8/layout/lProcess1"/>
    <dgm:cxn modelId="{32DD2A29-3B04-4D64-A07F-D9247EC612C4}" type="presOf" srcId="{F7F7CDC8-0A2C-4521-93C9-34F083052F93}" destId="{9DBAB0A3-822B-4408-864D-28DB8F1FDD84}" srcOrd="0" destOrd="0" presId="urn:microsoft.com/office/officeart/2005/8/layout/lProcess1"/>
    <dgm:cxn modelId="{EF8F5C2C-3D13-440C-8EB1-138D9CA9BF6C}" type="presOf" srcId="{5444ED40-1466-4985-B1F0-28939F15F544}" destId="{B8066F2A-A327-460E-9B97-3C0D77C7E125}" srcOrd="0" destOrd="0" presId="urn:microsoft.com/office/officeart/2005/8/layout/lProcess1"/>
    <dgm:cxn modelId="{28D20F30-909F-4999-BD36-D2DDF84F30C2}" type="presOf" srcId="{6E7ED214-17B6-41F9-8E0A-C05C2DC999F2}" destId="{E066A062-C02E-4FB3-A970-A8934CCD86D0}" srcOrd="0" destOrd="0" presId="urn:microsoft.com/office/officeart/2005/8/layout/lProcess1"/>
    <dgm:cxn modelId="{7C4EE739-369D-46AE-B85E-006399659F82}" type="presOf" srcId="{01933613-4AEE-458C-AB28-681CE97A5A7C}" destId="{FCE7D316-4E1F-4680-9DC3-C0681909D7A4}" srcOrd="0" destOrd="0" presId="urn:microsoft.com/office/officeart/2005/8/layout/lProcess1"/>
    <dgm:cxn modelId="{3FE3E65C-FDAD-4D71-9ABE-C88E6A9678B8}" type="presOf" srcId="{21DBB262-097B-4302-8638-FC9E2E9EEDF0}" destId="{19B70D91-C560-4A7E-A1E1-8377C3FF47FD}" srcOrd="0" destOrd="0" presId="urn:microsoft.com/office/officeart/2005/8/layout/lProcess1"/>
    <dgm:cxn modelId="{21892E62-D74B-4F86-8E10-5CC82C1C9630}" srcId="{39EA21A4-AA77-41CB-A957-35371C33AB6E}" destId="{C05E3CF8-C691-415A-A36D-5406DAD0A0D5}" srcOrd="2" destOrd="0" parTransId="{CE3C1D90-9A07-4842-9EE7-CABFF17816C4}" sibTransId="{98765805-B046-4B93-B1D4-45D9F933316B}"/>
    <dgm:cxn modelId="{DD0BA363-9792-41CA-B37B-23C6CA5024ED}" type="presOf" srcId="{2EFF1707-B65C-4AD4-8040-111686EE0E53}" destId="{76877C56-3343-465F-81FD-124C07F6FE63}" srcOrd="0" destOrd="0" presId="urn:microsoft.com/office/officeart/2005/8/layout/lProcess1"/>
    <dgm:cxn modelId="{8254F543-D902-4FBC-A9A5-C3E01E97B724}" srcId="{39EA21A4-AA77-41CB-A957-35371C33AB6E}" destId="{7B8C3D3E-6470-4AA5-959E-2704626FDFB2}" srcOrd="1" destOrd="0" parTransId="{898177BA-0EFE-493C-897E-AFDC5B498E53}" sibTransId="{40B2340E-458C-4D69-8827-7DE370688A43}"/>
    <dgm:cxn modelId="{5B611744-7A3F-48F3-A9CB-2A2C544D9665}" srcId="{6F89275C-1250-4C1B-9D2A-0AB4C48A77FD}" destId="{F7F7CDC8-0A2C-4521-93C9-34F083052F93}" srcOrd="0" destOrd="0" parTransId="{67E23BF0-0059-4D99-A1F8-DF815EDFB089}" sibTransId="{01933613-4AEE-458C-AB28-681CE97A5A7C}"/>
    <dgm:cxn modelId="{C3E6F269-1064-4291-94E4-2A9C970894B4}" srcId="{39EA21A4-AA77-41CB-A957-35371C33AB6E}" destId="{FB077947-C1D5-485E-A4EA-D3DCD5629130}" srcOrd="0" destOrd="0" parTransId="{6E7ED214-17B6-41F9-8E0A-C05C2DC999F2}" sibTransId="{2EFF1707-B65C-4AD4-8040-111686EE0E53}"/>
    <dgm:cxn modelId="{04034651-691D-4A98-BE2A-BD32C3078FF7}" srcId="{21DBB262-097B-4302-8638-FC9E2E9EEDF0}" destId="{6F89275C-1250-4C1B-9D2A-0AB4C48A77FD}" srcOrd="1" destOrd="0" parTransId="{1865D383-81D7-42E9-87D0-E27DBCC53949}" sibTransId="{141D64DB-093A-4E08-B6B4-BF438938EC29}"/>
    <dgm:cxn modelId="{A4C6AC89-350B-41EB-A9AD-6DBEA42518BC}" type="presOf" srcId="{39EA21A4-AA77-41CB-A957-35371C33AB6E}" destId="{3922D4D9-1657-4039-BFB9-DF93D91AC6D7}" srcOrd="0" destOrd="0" presId="urn:microsoft.com/office/officeart/2005/8/layout/lProcess1"/>
    <dgm:cxn modelId="{3987A38A-A561-4533-9FEE-CD63E05ADF02}" type="presOf" srcId="{0C474DE5-DD14-4698-B187-9394B01CDEB1}" destId="{009DF1B4-116D-42BF-8262-D135BDF5B156}" srcOrd="0" destOrd="0" presId="urn:microsoft.com/office/officeart/2005/8/layout/lProcess1"/>
    <dgm:cxn modelId="{102EFF90-FD0D-4748-9DB7-756DC8299A3D}" type="presOf" srcId="{DBC7E16E-0131-421C-902C-EDD59DE5E70E}" destId="{361821B5-3262-46B5-B2DC-88CAED4E716E}" srcOrd="0" destOrd="0" presId="urn:microsoft.com/office/officeart/2005/8/layout/lProcess1"/>
    <dgm:cxn modelId="{70FCCF97-5106-4914-8EE9-AA1F2293079B}" type="presOf" srcId="{7B8C3D3E-6470-4AA5-959E-2704626FDFB2}" destId="{BE8C7CAE-CEB0-4953-B0CC-DBCC4A7BFBAC}" srcOrd="0" destOrd="0" presId="urn:microsoft.com/office/officeart/2005/8/layout/lProcess1"/>
    <dgm:cxn modelId="{DD2EB29A-3AF7-4AC7-8655-E8DADC117D81}" type="presOf" srcId="{AB13A570-B738-4305-A0B8-3D865C492993}" destId="{C2C3FA98-327B-4F7C-B095-1D847DFB565F}" srcOrd="0" destOrd="0" presId="urn:microsoft.com/office/officeart/2005/8/layout/lProcess1"/>
    <dgm:cxn modelId="{D0BE7B9D-23B3-4DFE-834E-F3CFEF440BEF}" srcId="{21DBB262-097B-4302-8638-FC9E2E9EEDF0}" destId="{39EA21A4-AA77-41CB-A957-35371C33AB6E}" srcOrd="0" destOrd="0" parTransId="{FF7AD980-8705-43B4-84BD-87F0A48269AC}" sibTransId="{716A6C6F-30F2-4E2C-9098-A00CBA0D0AA5}"/>
    <dgm:cxn modelId="{F7C0E7A2-B861-4568-9C09-05BE66FC5E62}" type="presOf" srcId="{23C50C21-567E-43E5-9910-D531E4540256}" destId="{2A9EA457-9DBB-4160-8B5D-4EE7639CB0E7}" srcOrd="0" destOrd="0" presId="urn:microsoft.com/office/officeart/2005/8/layout/lProcess1"/>
    <dgm:cxn modelId="{3A0078BC-C354-4376-A107-36E1A2920D7B}" srcId="{6F89275C-1250-4C1B-9D2A-0AB4C48A77FD}" destId="{DBC7E16E-0131-421C-902C-EDD59DE5E70E}" srcOrd="3" destOrd="0" parTransId="{1F59C081-F3DF-4282-ACE9-4A41E21B531B}" sibTransId="{AB13A570-B738-4305-A0B8-3D865C492993}"/>
    <dgm:cxn modelId="{B161DEC0-86B4-4484-BB68-F72DF48AB525}" srcId="{6F89275C-1250-4C1B-9D2A-0AB4C48A77FD}" destId="{5444ED40-1466-4985-B1F0-28939F15F544}" srcOrd="1" destOrd="0" parTransId="{0F7042B5-099C-4A13-8960-8F09825DB485}" sibTransId="{3C010609-33F4-4C6F-BCA2-0B94E657F0F2}"/>
    <dgm:cxn modelId="{758411D8-F0B6-42ED-BC53-28950DFF37D6}" type="presOf" srcId="{FB077947-C1D5-485E-A4EA-D3DCD5629130}" destId="{060AA0D5-740C-4662-89C4-87CDAEC775C7}" srcOrd="0" destOrd="0" presId="urn:microsoft.com/office/officeart/2005/8/layout/lProcess1"/>
    <dgm:cxn modelId="{DCFB62E1-2F92-4312-AEE2-C0D30E7C3E63}" srcId="{6F89275C-1250-4C1B-9D2A-0AB4C48A77FD}" destId="{123F9CEA-C57A-4358-AE80-5089CC3463D4}" srcOrd="4" destOrd="0" parTransId="{18E956A8-A7E5-4E4F-A7F6-0F2C10456819}" sibTransId="{6D214705-4C78-4448-AA8C-43D24DDE5AD8}"/>
    <dgm:cxn modelId="{16B0F3E1-7553-4AAE-B989-7833B4F6549D}" type="presOf" srcId="{67E23BF0-0059-4D99-A1F8-DF815EDFB089}" destId="{31DF3ECC-FC9C-4ABE-9ADF-87636EF82A60}" srcOrd="0" destOrd="0" presId="urn:microsoft.com/office/officeart/2005/8/layout/lProcess1"/>
    <dgm:cxn modelId="{170E92E2-92EB-4958-B6BB-0EFF7D06F6E9}" type="presOf" srcId="{123F9CEA-C57A-4358-AE80-5089CC3463D4}" destId="{A9149AFB-70A7-4A47-8809-CF0EE100C3F7}" srcOrd="0" destOrd="0" presId="urn:microsoft.com/office/officeart/2005/8/layout/lProcess1"/>
    <dgm:cxn modelId="{0C0EEFE5-0FF0-4AC6-9D9E-B73D7C1DB157}" type="presOf" srcId="{40B2340E-458C-4D69-8827-7DE370688A43}" destId="{7BD28F65-B6D7-4C20-8AC5-1EFDBF7550B2}" srcOrd="0" destOrd="0" presId="urn:microsoft.com/office/officeart/2005/8/layout/lProcess1"/>
    <dgm:cxn modelId="{4D0B4CEA-101D-4666-A2AB-441583981956}" type="presOf" srcId="{6F89275C-1250-4C1B-9D2A-0AB4C48A77FD}" destId="{389E1B67-360F-4E15-BB85-5789C8139357}" srcOrd="0" destOrd="0" presId="urn:microsoft.com/office/officeart/2005/8/layout/lProcess1"/>
    <dgm:cxn modelId="{8E53B9F7-2806-49C7-AF04-3DEA6C2CEE6F}" type="presOf" srcId="{C05E3CF8-C691-415A-A36D-5406DAD0A0D5}" destId="{56F631B5-52CE-4E31-9978-0040A2BA49AF}" srcOrd="0" destOrd="0" presId="urn:microsoft.com/office/officeart/2005/8/layout/lProcess1"/>
    <dgm:cxn modelId="{110A20A7-ED63-418D-B7AF-F8360264B27D}" type="presParOf" srcId="{19B70D91-C560-4A7E-A1E1-8377C3FF47FD}" destId="{1EC8388F-040D-497F-A9A6-FFD50A8A204E}" srcOrd="0" destOrd="0" presId="urn:microsoft.com/office/officeart/2005/8/layout/lProcess1"/>
    <dgm:cxn modelId="{DE69D369-5805-433A-A61B-C33012B4BE35}" type="presParOf" srcId="{1EC8388F-040D-497F-A9A6-FFD50A8A204E}" destId="{3922D4D9-1657-4039-BFB9-DF93D91AC6D7}" srcOrd="0" destOrd="0" presId="urn:microsoft.com/office/officeart/2005/8/layout/lProcess1"/>
    <dgm:cxn modelId="{58341517-1862-4E6A-A1E2-2E2CFDA1E3D2}" type="presParOf" srcId="{1EC8388F-040D-497F-A9A6-FFD50A8A204E}" destId="{E066A062-C02E-4FB3-A970-A8934CCD86D0}" srcOrd="1" destOrd="0" presId="urn:microsoft.com/office/officeart/2005/8/layout/lProcess1"/>
    <dgm:cxn modelId="{EA83574D-4993-4174-A5A5-FD2067C503D3}" type="presParOf" srcId="{1EC8388F-040D-497F-A9A6-FFD50A8A204E}" destId="{060AA0D5-740C-4662-89C4-87CDAEC775C7}" srcOrd="2" destOrd="0" presId="urn:microsoft.com/office/officeart/2005/8/layout/lProcess1"/>
    <dgm:cxn modelId="{06EAD166-32D1-4941-B719-19BE1CB62DED}" type="presParOf" srcId="{1EC8388F-040D-497F-A9A6-FFD50A8A204E}" destId="{76877C56-3343-465F-81FD-124C07F6FE63}" srcOrd="3" destOrd="0" presId="urn:microsoft.com/office/officeart/2005/8/layout/lProcess1"/>
    <dgm:cxn modelId="{0A7E15BD-08DC-40F8-85DF-1E859196BE04}" type="presParOf" srcId="{1EC8388F-040D-497F-A9A6-FFD50A8A204E}" destId="{BE8C7CAE-CEB0-4953-B0CC-DBCC4A7BFBAC}" srcOrd="4" destOrd="0" presId="urn:microsoft.com/office/officeart/2005/8/layout/lProcess1"/>
    <dgm:cxn modelId="{AD7B7530-83B4-404D-9A43-067968A12544}" type="presParOf" srcId="{1EC8388F-040D-497F-A9A6-FFD50A8A204E}" destId="{7BD28F65-B6D7-4C20-8AC5-1EFDBF7550B2}" srcOrd="5" destOrd="0" presId="urn:microsoft.com/office/officeart/2005/8/layout/lProcess1"/>
    <dgm:cxn modelId="{44BF8289-887F-43EF-9F67-CB6C13EC3461}" type="presParOf" srcId="{1EC8388F-040D-497F-A9A6-FFD50A8A204E}" destId="{56F631B5-52CE-4E31-9978-0040A2BA49AF}" srcOrd="6" destOrd="0" presId="urn:microsoft.com/office/officeart/2005/8/layout/lProcess1"/>
    <dgm:cxn modelId="{89604A12-AB25-4F54-8413-8B26F2592A21}" type="presParOf" srcId="{19B70D91-C560-4A7E-A1E1-8377C3FF47FD}" destId="{D3FAE68C-27BA-413D-AECC-8ECC6B9FD8D9}" srcOrd="1" destOrd="0" presId="urn:microsoft.com/office/officeart/2005/8/layout/lProcess1"/>
    <dgm:cxn modelId="{CA4445EA-611C-4469-AAA3-4FC43983A734}" type="presParOf" srcId="{19B70D91-C560-4A7E-A1E1-8377C3FF47FD}" destId="{11F765E1-EE93-43E3-AECA-BF8948E3DB83}" srcOrd="2" destOrd="0" presId="urn:microsoft.com/office/officeart/2005/8/layout/lProcess1"/>
    <dgm:cxn modelId="{77140A32-24BD-46AE-9A9B-F0A537FCEC4D}" type="presParOf" srcId="{11F765E1-EE93-43E3-AECA-BF8948E3DB83}" destId="{389E1B67-360F-4E15-BB85-5789C8139357}" srcOrd="0" destOrd="0" presId="urn:microsoft.com/office/officeart/2005/8/layout/lProcess1"/>
    <dgm:cxn modelId="{8A9228F5-31F9-46A9-9F1E-E6FE59A41D7D}" type="presParOf" srcId="{11F765E1-EE93-43E3-AECA-BF8948E3DB83}" destId="{31DF3ECC-FC9C-4ABE-9ADF-87636EF82A60}" srcOrd="1" destOrd="0" presId="urn:microsoft.com/office/officeart/2005/8/layout/lProcess1"/>
    <dgm:cxn modelId="{04DA3F57-53E8-47F1-B5E7-5B48E194EAA0}" type="presParOf" srcId="{11F765E1-EE93-43E3-AECA-BF8948E3DB83}" destId="{9DBAB0A3-822B-4408-864D-28DB8F1FDD84}" srcOrd="2" destOrd="0" presId="urn:microsoft.com/office/officeart/2005/8/layout/lProcess1"/>
    <dgm:cxn modelId="{8615261B-64B7-421E-B8FB-1556E0CE65C4}" type="presParOf" srcId="{11F765E1-EE93-43E3-AECA-BF8948E3DB83}" destId="{FCE7D316-4E1F-4680-9DC3-C0681909D7A4}" srcOrd="3" destOrd="0" presId="urn:microsoft.com/office/officeart/2005/8/layout/lProcess1"/>
    <dgm:cxn modelId="{B0B685E6-7C72-4A07-B44C-88866FE25876}" type="presParOf" srcId="{11F765E1-EE93-43E3-AECA-BF8948E3DB83}" destId="{B8066F2A-A327-460E-9B97-3C0D77C7E125}" srcOrd="4" destOrd="0" presId="urn:microsoft.com/office/officeart/2005/8/layout/lProcess1"/>
    <dgm:cxn modelId="{606AC7C0-AF92-47FE-9E12-806100BD233C}" type="presParOf" srcId="{11F765E1-EE93-43E3-AECA-BF8948E3DB83}" destId="{E62D804E-AB9E-472F-85C8-81B43D7A7166}" srcOrd="5" destOrd="0" presId="urn:microsoft.com/office/officeart/2005/8/layout/lProcess1"/>
    <dgm:cxn modelId="{F918CA1A-D227-4EB4-A194-57C12FF15369}" type="presParOf" srcId="{11F765E1-EE93-43E3-AECA-BF8948E3DB83}" destId="{009DF1B4-116D-42BF-8262-D135BDF5B156}" srcOrd="6" destOrd="0" presId="urn:microsoft.com/office/officeart/2005/8/layout/lProcess1"/>
    <dgm:cxn modelId="{3CDA8B5D-9362-4861-A6B4-4F4BD28CFA87}" type="presParOf" srcId="{11F765E1-EE93-43E3-AECA-BF8948E3DB83}" destId="{2A9EA457-9DBB-4160-8B5D-4EE7639CB0E7}" srcOrd="7" destOrd="0" presId="urn:microsoft.com/office/officeart/2005/8/layout/lProcess1"/>
    <dgm:cxn modelId="{EE0D975A-FC91-47E3-A65A-49681342C673}" type="presParOf" srcId="{11F765E1-EE93-43E3-AECA-BF8948E3DB83}" destId="{361821B5-3262-46B5-B2DC-88CAED4E716E}" srcOrd="8" destOrd="0" presId="urn:microsoft.com/office/officeart/2005/8/layout/lProcess1"/>
    <dgm:cxn modelId="{B4AC3218-C8E8-4F74-A209-B1D5BADCB4EA}" type="presParOf" srcId="{11F765E1-EE93-43E3-AECA-BF8948E3DB83}" destId="{C2C3FA98-327B-4F7C-B095-1D847DFB565F}" srcOrd="9" destOrd="0" presId="urn:microsoft.com/office/officeart/2005/8/layout/lProcess1"/>
    <dgm:cxn modelId="{FA912E03-ABE8-4AE0-AD0C-16705F015D21}" type="presParOf" srcId="{11F765E1-EE93-43E3-AECA-BF8948E3DB83}" destId="{A9149AFB-70A7-4A47-8809-CF0EE100C3F7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2D4D9-1657-4039-BFB9-DF93D91AC6D7}">
      <dsp:nvSpPr>
        <dsp:cNvPr id="0" name=""/>
        <dsp:cNvSpPr/>
      </dsp:nvSpPr>
      <dsp:spPr>
        <a:xfrm>
          <a:off x="928548" y="1706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b="1" kern="1200" dirty="0"/>
            <a:t>Natuurlijke personen</a:t>
          </a:r>
        </a:p>
      </dsp:txBody>
      <dsp:txXfrm>
        <a:off x="941746" y="14904"/>
        <a:ext cx="1776108" cy="424230"/>
      </dsp:txXfrm>
    </dsp:sp>
    <dsp:sp modelId="{E066A062-C02E-4FB3-A970-A8934CCD86D0}">
      <dsp:nvSpPr>
        <dsp:cNvPr id="0" name=""/>
        <dsp:cNvSpPr/>
      </dsp:nvSpPr>
      <dsp:spPr>
        <a:xfrm rot="5400000">
          <a:off x="1790370" y="491762"/>
          <a:ext cx="78859" cy="7885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AA0D5-740C-4662-89C4-87CDAEC775C7}">
      <dsp:nvSpPr>
        <dsp:cNvPr id="0" name=""/>
        <dsp:cNvSpPr/>
      </dsp:nvSpPr>
      <dsp:spPr>
        <a:xfrm>
          <a:off x="928548" y="610052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Eenmanszaak (</a:t>
          </a:r>
          <a:r>
            <a:rPr lang="nl-NL" sz="1300" kern="1200" dirty="0" err="1"/>
            <a:t>ez</a:t>
          </a:r>
          <a:r>
            <a:rPr lang="nl-NL" sz="1300" kern="1200" dirty="0"/>
            <a:t>)</a:t>
          </a:r>
        </a:p>
      </dsp:txBody>
      <dsp:txXfrm>
        <a:off x="941746" y="623250"/>
        <a:ext cx="1776108" cy="424230"/>
      </dsp:txXfrm>
    </dsp:sp>
    <dsp:sp modelId="{76877C56-3343-465F-81FD-124C07F6FE63}">
      <dsp:nvSpPr>
        <dsp:cNvPr id="0" name=""/>
        <dsp:cNvSpPr/>
      </dsp:nvSpPr>
      <dsp:spPr>
        <a:xfrm rot="5400000">
          <a:off x="1790370" y="1100108"/>
          <a:ext cx="78859" cy="7885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C7CAE-CEB0-4953-B0CC-DBCC4A7BFBAC}">
      <dsp:nvSpPr>
        <dsp:cNvPr id="0" name=""/>
        <dsp:cNvSpPr/>
      </dsp:nvSpPr>
      <dsp:spPr>
        <a:xfrm>
          <a:off x="928548" y="1218397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Vennootschap onder firma (vof)</a:t>
          </a:r>
        </a:p>
      </dsp:txBody>
      <dsp:txXfrm>
        <a:off x="941746" y="1231595"/>
        <a:ext cx="1776108" cy="424230"/>
      </dsp:txXfrm>
    </dsp:sp>
    <dsp:sp modelId="{7BD28F65-B6D7-4C20-8AC5-1EFDBF7550B2}">
      <dsp:nvSpPr>
        <dsp:cNvPr id="0" name=""/>
        <dsp:cNvSpPr/>
      </dsp:nvSpPr>
      <dsp:spPr>
        <a:xfrm rot="5400000">
          <a:off x="1790370" y="1708453"/>
          <a:ext cx="78859" cy="7885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631B5-52CE-4E31-9978-0040A2BA49AF}">
      <dsp:nvSpPr>
        <dsp:cNvPr id="0" name=""/>
        <dsp:cNvSpPr/>
      </dsp:nvSpPr>
      <dsp:spPr>
        <a:xfrm>
          <a:off x="928548" y="1826742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Maatschap (mts)</a:t>
          </a:r>
        </a:p>
      </dsp:txBody>
      <dsp:txXfrm>
        <a:off x="941746" y="1839940"/>
        <a:ext cx="1776108" cy="424230"/>
      </dsp:txXfrm>
    </dsp:sp>
    <dsp:sp modelId="{389E1B67-360F-4E15-BB85-5789C8139357}">
      <dsp:nvSpPr>
        <dsp:cNvPr id="0" name=""/>
        <dsp:cNvSpPr/>
      </dsp:nvSpPr>
      <dsp:spPr>
        <a:xfrm>
          <a:off x="2983403" y="1706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b="1" kern="1200" dirty="0"/>
            <a:t>Rechtspersonen</a:t>
          </a:r>
        </a:p>
      </dsp:txBody>
      <dsp:txXfrm>
        <a:off x="2996601" y="14904"/>
        <a:ext cx="1776108" cy="424230"/>
      </dsp:txXfrm>
    </dsp:sp>
    <dsp:sp modelId="{31DF3ECC-FC9C-4ABE-9ADF-87636EF82A60}">
      <dsp:nvSpPr>
        <dsp:cNvPr id="0" name=""/>
        <dsp:cNvSpPr/>
      </dsp:nvSpPr>
      <dsp:spPr>
        <a:xfrm rot="5400000">
          <a:off x="3845225" y="491762"/>
          <a:ext cx="78859" cy="7885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BAB0A3-822B-4408-864D-28DB8F1FDD84}">
      <dsp:nvSpPr>
        <dsp:cNvPr id="0" name=""/>
        <dsp:cNvSpPr/>
      </dsp:nvSpPr>
      <dsp:spPr>
        <a:xfrm>
          <a:off x="2983403" y="610052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Besloten vennootschap (bv)</a:t>
          </a:r>
        </a:p>
      </dsp:txBody>
      <dsp:txXfrm>
        <a:off x="2996601" y="623250"/>
        <a:ext cx="1776108" cy="424230"/>
      </dsp:txXfrm>
    </dsp:sp>
    <dsp:sp modelId="{FCE7D316-4E1F-4680-9DC3-C0681909D7A4}">
      <dsp:nvSpPr>
        <dsp:cNvPr id="0" name=""/>
        <dsp:cNvSpPr/>
      </dsp:nvSpPr>
      <dsp:spPr>
        <a:xfrm rot="5400000">
          <a:off x="3845225" y="1100108"/>
          <a:ext cx="78859" cy="7885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066F2A-A327-460E-9B97-3C0D77C7E125}">
      <dsp:nvSpPr>
        <dsp:cNvPr id="0" name=""/>
        <dsp:cNvSpPr/>
      </dsp:nvSpPr>
      <dsp:spPr>
        <a:xfrm>
          <a:off x="2983403" y="1218397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Naamloze vennootschap (nv)</a:t>
          </a:r>
        </a:p>
      </dsp:txBody>
      <dsp:txXfrm>
        <a:off x="2996601" y="1231595"/>
        <a:ext cx="1776108" cy="424230"/>
      </dsp:txXfrm>
    </dsp:sp>
    <dsp:sp modelId="{E62D804E-AB9E-472F-85C8-81B43D7A7166}">
      <dsp:nvSpPr>
        <dsp:cNvPr id="0" name=""/>
        <dsp:cNvSpPr/>
      </dsp:nvSpPr>
      <dsp:spPr>
        <a:xfrm rot="5400000">
          <a:off x="3845225" y="1708453"/>
          <a:ext cx="78859" cy="7885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9DF1B4-116D-42BF-8262-D135BDF5B156}">
      <dsp:nvSpPr>
        <dsp:cNvPr id="0" name=""/>
        <dsp:cNvSpPr/>
      </dsp:nvSpPr>
      <dsp:spPr>
        <a:xfrm>
          <a:off x="2983403" y="1826742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Vereniging</a:t>
          </a:r>
        </a:p>
      </dsp:txBody>
      <dsp:txXfrm>
        <a:off x="2996601" y="1839940"/>
        <a:ext cx="1776108" cy="424230"/>
      </dsp:txXfrm>
    </dsp:sp>
    <dsp:sp modelId="{2A9EA457-9DBB-4160-8B5D-4EE7639CB0E7}">
      <dsp:nvSpPr>
        <dsp:cNvPr id="0" name=""/>
        <dsp:cNvSpPr/>
      </dsp:nvSpPr>
      <dsp:spPr>
        <a:xfrm rot="5400000">
          <a:off x="3845225" y="2316798"/>
          <a:ext cx="78859" cy="7885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821B5-3262-46B5-B2DC-88CAED4E716E}">
      <dsp:nvSpPr>
        <dsp:cNvPr id="0" name=""/>
        <dsp:cNvSpPr/>
      </dsp:nvSpPr>
      <dsp:spPr>
        <a:xfrm>
          <a:off x="2983403" y="2435087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Stichting</a:t>
          </a:r>
        </a:p>
      </dsp:txBody>
      <dsp:txXfrm>
        <a:off x="2996601" y="2448285"/>
        <a:ext cx="1776108" cy="424230"/>
      </dsp:txXfrm>
    </dsp:sp>
    <dsp:sp modelId="{C2C3FA98-327B-4F7C-B095-1D847DFB565F}">
      <dsp:nvSpPr>
        <dsp:cNvPr id="0" name=""/>
        <dsp:cNvSpPr/>
      </dsp:nvSpPr>
      <dsp:spPr>
        <a:xfrm rot="5400000">
          <a:off x="3845225" y="2925143"/>
          <a:ext cx="78859" cy="7885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49AFB-70A7-4A47-8809-CF0EE100C3F7}">
      <dsp:nvSpPr>
        <dsp:cNvPr id="0" name=""/>
        <dsp:cNvSpPr/>
      </dsp:nvSpPr>
      <dsp:spPr>
        <a:xfrm>
          <a:off x="2983403" y="3043432"/>
          <a:ext cx="1802504" cy="450626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Coöperatie</a:t>
          </a:r>
        </a:p>
      </dsp:txBody>
      <dsp:txXfrm>
        <a:off x="2996601" y="3056630"/>
        <a:ext cx="1776108" cy="424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0C527-4B4D-4212-9398-192C1C7951EB}" type="datetimeFigureOut">
              <a:rPr lang="nl-NL" smtClean="0"/>
              <a:t>23-11-2020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70A4C-6D03-490F-8AA6-A9E6D80205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44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533DFC-07A8-4CF3-9448-54F0C463233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201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https://youtu.be/REpLB4XGJa8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6E51F-0436-4570-B066-9CA3A3AA8F1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56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62472/L1_P2_IBS_De_wereld_en_ik#!page-606303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www.youtube.com/watch?v=REpLB4XGJa8&amp;feature=youtu.be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9.png"/><Relationship Id="rId4" Type="http://schemas.openxmlformats.org/officeDocument/2006/relationships/diagramData" Target="../diagrams/data1.xml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474" y="1008704"/>
            <a:ext cx="6172200" cy="857250"/>
          </a:xfrm>
        </p:spPr>
        <p:txBody>
          <a:bodyPr>
            <a:normAutofit/>
          </a:bodyPr>
          <a:lstStyle/>
          <a:p>
            <a:r>
              <a:rPr lang="nl-NL" dirty="0">
                <a:cs typeface="Calibri Light"/>
              </a:rPr>
              <a:t>IBS maandag 23-11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55508" y="2476829"/>
            <a:ext cx="1441203" cy="12128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788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7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788" dirty="0"/>
              <a:t> 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788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2117981" y="1865954"/>
            <a:ext cx="2674242" cy="1143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125" b="1" dirty="0"/>
              <a:t>Begrippen:</a:t>
            </a:r>
          </a:p>
          <a:p>
            <a:r>
              <a:rPr lang="nl-NL" sz="1125" b="1" dirty="0" err="1">
                <a:solidFill>
                  <a:schemeClr val="bg1">
                    <a:lumMod val="50000"/>
                  </a:schemeClr>
                </a:solidFill>
              </a:rPr>
              <a:t>Doelgroepanalyse</a:t>
            </a:r>
            <a:endParaRPr lang="nl-NL" sz="1125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sz="1125" b="1" dirty="0">
                <a:solidFill>
                  <a:schemeClr val="bg1">
                    <a:lumMod val="50000"/>
                  </a:schemeClr>
                </a:solidFill>
              </a:rPr>
              <a:t>Marktanalyse</a:t>
            </a:r>
          </a:p>
          <a:p>
            <a:r>
              <a:rPr lang="nl-NL" sz="1125" b="1" dirty="0">
                <a:solidFill>
                  <a:schemeClr val="bg1">
                    <a:lumMod val="50000"/>
                  </a:schemeClr>
                </a:solidFill>
              </a:rPr>
              <a:t>Demografische kenmerken</a:t>
            </a:r>
          </a:p>
          <a:p>
            <a:r>
              <a:rPr lang="nl-NL" sz="1125" b="1" dirty="0">
                <a:solidFill>
                  <a:schemeClr val="bg1">
                    <a:lumMod val="50000"/>
                  </a:schemeClr>
                </a:solidFill>
              </a:rPr>
              <a:t>Geografische kenmerken</a:t>
            </a:r>
          </a:p>
          <a:p>
            <a:r>
              <a:rPr lang="nl-NL" sz="1125" b="1" dirty="0">
                <a:solidFill>
                  <a:schemeClr val="bg1">
                    <a:lumMod val="50000"/>
                  </a:schemeClr>
                </a:solidFill>
              </a:rPr>
              <a:t>Psychografische kenmerken</a:t>
            </a:r>
          </a:p>
          <a:p>
            <a:r>
              <a:rPr lang="nl-NL" sz="1125" b="1" dirty="0">
                <a:solidFill>
                  <a:schemeClr val="bg1">
                    <a:lumMod val="50000"/>
                  </a:schemeClr>
                </a:solidFill>
              </a:rPr>
              <a:t>4 C’s</a:t>
            </a:r>
          </a:p>
          <a:p>
            <a:r>
              <a:rPr lang="nl-NL" sz="1125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Rechtsvormen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1817322" y="5136637"/>
            <a:ext cx="6323595" cy="18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788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617071"/>
              </p:ext>
            </p:extLst>
          </p:nvPr>
        </p:nvGraphicFramePr>
        <p:xfrm>
          <a:off x="1338042" y="4910592"/>
          <a:ext cx="6618331" cy="4071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4462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681569">
                  <a:extLst>
                    <a:ext uri="{9D8B030D-6E8A-4147-A177-3AD203B41FA5}">
                      <a16:colId xmlns:a16="http://schemas.microsoft.com/office/drawing/2014/main" val="2287401822"/>
                    </a:ext>
                  </a:extLst>
                </a:gridCol>
                <a:gridCol w="584462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574736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60060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670188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07117">
                <a:tc>
                  <a:txBody>
                    <a:bodyPr/>
                    <a:lstStyle/>
                    <a:p>
                      <a:pPr algn="ctr"/>
                      <a:r>
                        <a:rPr lang="nl-NL" sz="700" b="1" kern="120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Week 2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rgbClr val="00B050"/>
                          </a:solidFill>
                        </a:rPr>
                        <a:t>Vakantie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5482384" y="2463682"/>
            <a:ext cx="470690" cy="39915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1647291" y="2476831"/>
            <a:ext cx="470690" cy="394852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6055508" y="3822594"/>
            <a:ext cx="1441203" cy="1143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788" b="1" dirty="0"/>
              <a:t>IBS Toetsing</a:t>
            </a:r>
          </a:p>
          <a:p>
            <a:pPr marL="0" indent="0">
              <a:buNone/>
            </a:pPr>
            <a:r>
              <a:rPr lang="nl-NL" sz="788" dirty="0"/>
              <a:t>Kennistoets</a:t>
            </a:r>
          </a:p>
          <a:p>
            <a:pPr marL="0" indent="0">
              <a:buNone/>
            </a:pPr>
            <a:r>
              <a:rPr lang="nl-NL" sz="788" dirty="0"/>
              <a:t>Ondernemingsplan</a:t>
            </a:r>
          </a:p>
          <a:p>
            <a:pPr marL="0" indent="0">
              <a:buNone/>
            </a:pPr>
            <a:r>
              <a:rPr lang="nl-NL" sz="788" dirty="0"/>
              <a:t> </a:t>
            </a:r>
            <a:endParaRPr lang="nl-NL" sz="788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5482383" y="3822592"/>
            <a:ext cx="472815" cy="39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deze dag: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einde van de dag heb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1800" dirty="0"/>
              <a:t>Les gekregen in rechtsvormen</a:t>
            </a:r>
          </a:p>
          <a:p>
            <a:r>
              <a:rPr lang="nl-NL" sz="1800" dirty="0"/>
              <a:t>Uitleg gehad over ondernemingsplan (beoordelingsformulier)</a:t>
            </a:r>
          </a:p>
          <a:p>
            <a:r>
              <a:rPr lang="nl-NL" sz="1800" dirty="0"/>
              <a:t>Gewerkt aan de markt- en </a:t>
            </a:r>
            <a:r>
              <a:rPr lang="nl-NL" sz="1800" dirty="0" err="1"/>
              <a:t>doelgroepanalyse</a:t>
            </a:r>
            <a:r>
              <a:rPr lang="nl-NL" sz="1800" dirty="0"/>
              <a:t> voor jouw onderneming</a:t>
            </a:r>
          </a:p>
          <a:p>
            <a:r>
              <a:rPr lang="nl-NL" sz="1800" dirty="0"/>
              <a:t>Opdracht Marktplaats af</a:t>
            </a:r>
          </a:p>
          <a:p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258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FEBBD-7A11-4CF8-B364-03EB084F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week 3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F45EF63-E899-4432-A857-CABDCFB1A3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2276872"/>
            <a:ext cx="8761318" cy="2448272"/>
          </a:xfrm>
        </p:spPr>
      </p:pic>
    </p:spTree>
    <p:extLst>
      <p:ext uri="{BB962C8B-B14F-4D97-AF65-F5344CB8AC3E}">
        <p14:creationId xmlns:p14="http://schemas.microsoft.com/office/powerpoint/2010/main" val="65282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D7440-D5BA-436F-AD6A-FB9F4AC9E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/>
              <a:t>Beoordelingsformulier: Ondernemingsplan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57F025-985A-445E-87F8-241B9A27F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Hier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637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143000" y="1141810"/>
            <a:ext cx="6858000" cy="744140"/>
          </a:xfrm>
        </p:spPr>
        <p:txBody>
          <a:bodyPr anchor="t"/>
          <a:lstStyle/>
          <a:p>
            <a:r>
              <a:rPr lang="nl-NL" sz="2550" b="1" dirty="0">
                <a:solidFill>
                  <a:srgbClr val="0070C0"/>
                </a:solidFill>
                <a:latin typeface="Calibri Light"/>
              </a:rPr>
              <a:t>Ondernemingsvormen</a:t>
            </a:r>
          </a:p>
        </p:txBody>
      </p:sp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135" y="2302809"/>
            <a:ext cx="2705730" cy="270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38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550" dirty="0">
                <a:solidFill>
                  <a:srgbClr val="0070C0"/>
                </a:solidFill>
                <a:latin typeface="Calibri Light"/>
              </a:rPr>
              <a:t>Deze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Verschillende rechtsvormen</a:t>
            </a:r>
          </a:p>
          <a:p>
            <a:r>
              <a:rPr lang="nl-NL" dirty="0"/>
              <a:t>Wat is een rechtsvorm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98FFB9B-F54F-410F-BA41-B5CED1A45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600" y="3338856"/>
            <a:ext cx="2474320" cy="164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140F15-F6CA-4B28-A3C4-27567049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550" dirty="0">
                <a:solidFill>
                  <a:srgbClr val="0070C0"/>
                </a:solidFill>
                <a:latin typeface="Calibri Light"/>
              </a:rPr>
              <a:t>Wat is een rechtsvorm?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50296A-9850-4BAC-9C53-D5AA073E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3263504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De rechtsvorm is de juridische vorm van een bedrijf</a:t>
            </a:r>
          </a:p>
          <a:p>
            <a:r>
              <a:rPr lang="nl-NL" dirty="0"/>
              <a:t>Het bepaalt o.a. de (privé-) aansprakelijkheid voor schulden en belastingverplichtingen.</a:t>
            </a:r>
          </a:p>
          <a:p>
            <a:r>
              <a:rPr lang="nl-NL" dirty="0"/>
              <a:t>Bij het inschrijven bij de Kamer van Koophandel moet je een rechtsvorm aangeven</a:t>
            </a:r>
          </a:p>
          <a:p>
            <a:r>
              <a:rPr lang="nl-NL" dirty="0"/>
              <a:t>In sommige gevallen zijn er voorwaarden waaraan je moet voldoen om een rechtsvorm te kiezen</a:t>
            </a:r>
          </a:p>
        </p:txBody>
      </p:sp>
    </p:spTree>
    <p:extLst>
      <p:ext uri="{BB962C8B-B14F-4D97-AF65-F5344CB8AC3E}">
        <p14:creationId xmlns:p14="http://schemas.microsoft.com/office/powerpoint/2010/main" val="60509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1131094"/>
            <a:ext cx="9144000" cy="1068365"/>
          </a:xfrm>
        </p:spPr>
        <p:txBody>
          <a:bodyPr/>
          <a:lstStyle/>
          <a:p>
            <a:pPr marL="342900" lvl="1"/>
            <a:r>
              <a:rPr lang="nl-NL" sz="2550" b="1" dirty="0">
                <a:solidFill>
                  <a:srgbClr val="0070C0"/>
                </a:solidFill>
              </a:rPr>
              <a:t>Rechtsvormen (</a:t>
            </a:r>
            <a:r>
              <a:rPr lang="nl-NL" sz="2550" b="1" dirty="0">
                <a:solidFill>
                  <a:srgbClr val="0070C0"/>
                </a:solidFill>
                <a:hlinkClick r:id="rId3"/>
              </a:rPr>
              <a:t>filmpje</a:t>
            </a:r>
            <a:r>
              <a:rPr lang="nl-NL" sz="2550" b="1" dirty="0">
                <a:solidFill>
                  <a:srgbClr val="0070C0"/>
                </a:solidFill>
              </a:rPr>
              <a:t>)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979023" y="1936750"/>
          <a:ext cx="5714456" cy="3495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050" name="Picture 2" descr="Afbeeldingsresultaat voor natuurlijk perso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023" y="1936750"/>
            <a:ext cx="655544" cy="131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building 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286" y="1936750"/>
            <a:ext cx="788611" cy="130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34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922D4D9-1657-4039-BFB9-DF93D91AC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89E1B67-360F-4E15-BB85-5789C81393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66A062-C02E-4FB3-A970-A8934CCD86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60AA0D5-740C-4662-89C4-87CDAEC77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877C56-3343-465F-81FD-124C07F6FE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E8C7CAE-CEB0-4953-B0CC-DBCC4A7BFB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BD28F65-B6D7-4C20-8AC5-1EFDBF7550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6F631B5-52CE-4E31-9978-0040A2BA4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DF3ECC-FC9C-4ABE-9ADF-87636EF82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DBAB0A3-822B-4408-864D-28DB8F1FDD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CE7D316-4E1F-4680-9DC3-C0681909D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8066F2A-A327-460E-9B97-3C0D77C7E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2D804E-AB9E-472F-85C8-81B43D7A7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09DF1B4-116D-42BF-8262-D135BDF5B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9EA457-9DBB-4160-8B5D-4EE7639CB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61821B5-3262-46B5-B2DC-88CAED4E7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2C3FA98-327B-4F7C-B095-1D847DFB5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149AFB-70A7-4A47-8809-CF0EE100C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550" dirty="0">
                <a:solidFill>
                  <a:srgbClr val="0070C0"/>
                </a:solidFill>
              </a:rPr>
              <a:t>Opdracht ‘Ondernemingsvormen’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Beantwoord de onderstaande vragen</a:t>
            </a:r>
          </a:p>
          <a:p>
            <a:pPr marL="385763" indent="-385763">
              <a:buFont typeface="+mj-lt"/>
              <a:buAutoNum type="arabicPeriod"/>
            </a:pPr>
            <a:r>
              <a:rPr lang="nl-NL" dirty="0"/>
              <a:t>Welke ondernemingsvorm zou je kiezen voor jullie onderneming?</a:t>
            </a:r>
          </a:p>
          <a:p>
            <a:pPr marL="385763" indent="-385763">
              <a:buFont typeface="+mj-lt"/>
              <a:buAutoNum type="arabicPeriod"/>
            </a:pPr>
            <a:r>
              <a:rPr lang="nl-NL" dirty="0"/>
              <a:t>Wat zijn de voorwaarden voor oprichting van deze vorm?</a:t>
            </a:r>
          </a:p>
          <a:p>
            <a:pPr marL="385763" indent="-385763">
              <a:buFont typeface="+mj-lt"/>
              <a:buAutoNum type="arabicPeriod"/>
            </a:pPr>
            <a:r>
              <a:rPr lang="nl-NL" dirty="0"/>
              <a:t>Wie is juridisch aansprakelijk?</a:t>
            </a:r>
          </a:p>
          <a:p>
            <a:pPr marL="385763" indent="-385763">
              <a:buFont typeface="+mj-lt"/>
              <a:buAutoNum type="arabicPeriod"/>
            </a:pPr>
            <a:r>
              <a:rPr lang="nl-NL" dirty="0"/>
              <a:t>Wat zijn de voordelen van deze ondernemingsvorm?</a:t>
            </a:r>
          </a:p>
          <a:p>
            <a:pPr marL="385763" indent="-385763">
              <a:buFont typeface="+mj-lt"/>
              <a:buAutoNum type="arabicPeriod"/>
            </a:pPr>
            <a:r>
              <a:rPr lang="nl-NL" dirty="0"/>
              <a:t>Wat zijn de nadelen van deze ondernemingsvorm?</a:t>
            </a:r>
          </a:p>
        </p:txBody>
      </p:sp>
    </p:spTree>
    <p:extLst>
      <p:ext uri="{BB962C8B-B14F-4D97-AF65-F5344CB8AC3E}">
        <p14:creationId xmlns:p14="http://schemas.microsoft.com/office/powerpoint/2010/main" val="22835176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17B803-FC70-4E7C-8C08-9AAC4AEFC5C6}">
  <ds:schemaRefs>
    <ds:schemaRef ds:uri="http://schemas.microsoft.com/office/infopath/2007/PartnerControls"/>
    <ds:schemaRef ds:uri="47a28104-336f-447d-946e-e305ac2bcd47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34354c1b-6b8c-435b-ad50-990538c19557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E03A935-AF56-4286-B030-FE4B468C9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116CA6-3409-4F7F-8D90-FC6DE3870F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262</Words>
  <Application>Microsoft Office PowerPoint</Application>
  <PresentationFormat>Diavoorstelling (4:3)</PresentationFormat>
  <Paragraphs>71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Kantoorthema</vt:lpstr>
      <vt:lpstr>IBS maandag 23-11</vt:lpstr>
      <vt:lpstr>Doel van deze dag:</vt:lpstr>
      <vt:lpstr>Doelen week 3</vt:lpstr>
      <vt:lpstr>Beoordelingsformulier: Ondernemingsplan</vt:lpstr>
      <vt:lpstr>Ondernemingsvormen</vt:lpstr>
      <vt:lpstr>Deze les</vt:lpstr>
      <vt:lpstr>Wat is een rechtsvorm?</vt:lpstr>
      <vt:lpstr>Rechtsvormen (filmpje)</vt:lpstr>
      <vt:lpstr>Opdracht ‘Ondernemingsvormen’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Machiel Huizer</dc:creator>
  <cp:lastModifiedBy>Machiel Huizer</cp:lastModifiedBy>
  <cp:revision>8</cp:revision>
  <dcterms:created xsi:type="dcterms:W3CDTF">2020-11-19T09:53:25Z</dcterms:created>
  <dcterms:modified xsi:type="dcterms:W3CDTF">2020-11-23T10:21:19Z</dcterms:modified>
</cp:coreProperties>
</file>